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64" r:id="rId12"/>
    <p:sldId id="267" r:id="rId13"/>
    <p:sldId id="289" r:id="rId14"/>
    <p:sldId id="288" r:id="rId15"/>
    <p:sldId id="270" r:id="rId16"/>
    <p:sldId id="290" r:id="rId17"/>
    <p:sldId id="265" r:id="rId18"/>
    <p:sldId id="268" r:id="rId19"/>
    <p:sldId id="271" r:id="rId20"/>
    <p:sldId id="272" r:id="rId21"/>
    <p:sldId id="287" r:id="rId22"/>
    <p:sldId id="273" r:id="rId23"/>
    <p:sldId id="291" r:id="rId24"/>
    <p:sldId id="292" r:id="rId25"/>
    <p:sldId id="274" r:id="rId26"/>
    <p:sldId id="286" r:id="rId27"/>
    <p:sldId id="275" r:id="rId28"/>
    <p:sldId id="278" r:id="rId29"/>
    <p:sldId id="276" r:id="rId30"/>
    <p:sldId id="293" r:id="rId31"/>
    <p:sldId id="294" r:id="rId32"/>
    <p:sldId id="295" r:id="rId33"/>
    <p:sldId id="279" r:id="rId34"/>
    <p:sldId id="277" r:id="rId35"/>
    <p:sldId id="280" r:id="rId36"/>
    <p:sldId id="281" r:id="rId37"/>
    <p:sldId id="282" r:id="rId38"/>
    <p:sldId id="283" r:id="rId39"/>
    <p:sldId id="28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37"/>
  </p:normalViewPr>
  <p:slideViewPr>
    <p:cSldViewPr snapToGrid="0" snapToObjects="1">
      <p:cViewPr varScale="1">
        <p:scale>
          <a:sx n="214" d="100"/>
          <a:sy n="214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9079-A5D6-204B-AD8E-D40570F08299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A1BF-3CBA-2644-B90A-82FFF1EF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Illegible to call 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(x))), ugly to assign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2A1BF-3CBA-2644-B90A-82FFF1EF4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functional OO and You 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2" y="1924430"/>
            <a:ext cx="4483865" cy="3090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9" y="1924430"/>
            <a:ext cx="3236571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1" y="1559244"/>
            <a:ext cx="8582140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71" y="1564637"/>
            <a:ext cx="4417767" cy="52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" y="1542308"/>
            <a:ext cx="5813520" cy="4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55" y="1542308"/>
            <a:ext cx="5562821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87" y="1585380"/>
            <a:ext cx="6636438" cy="48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Built in to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4" y="1909821"/>
            <a:ext cx="3778785" cy="49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99878"/>
            <a:ext cx="4204771" cy="52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citizens</a:t>
            </a:r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6" y="1597445"/>
            <a:ext cx="5392013" cy="4384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79" y="1597445"/>
            <a:ext cx="5978169" cy="21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7" y="1639462"/>
            <a:ext cx="7072830" cy="38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23" y="1655786"/>
            <a:ext cx="5972745" cy="49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9" y="1602253"/>
            <a:ext cx="6800591" cy="503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1" y="1602253"/>
            <a:ext cx="4626779" cy="18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652150"/>
            <a:ext cx="5175786" cy="5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2" y="1586428"/>
            <a:ext cx="4829521" cy="47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03" y="1586428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79" y="1578698"/>
            <a:ext cx="5415167" cy="52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Immutability!</a:t>
            </a:r>
          </a:p>
          <a:p>
            <a:pPr lvl="1"/>
            <a:r>
              <a:rPr lang="en-US" dirty="0" smtClean="0"/>
              <a:t>No side effects</a:t>
            </a:r>
          </a:p>
          <a:p>
            <a:pPr lvl="1"/>
            <a:r>
              <a:rPr lang="en-US" dirty="0"/>
              <a:t>deep </a:t>
            </a:r>
            <a:r>
              <a:rPr lang="en-US" dirty="0" smtClean="0"/>
              <a:t>equality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</a:t>
            </a:r>
            <a:r>
              <a:rPr lang="en-US" dirty="0" smtClean="0"/>
              <a:t>complexity</a:t>
            </a:r>
            <a:endParaRPr lang="en-US" dirty="0"/>
          </a:p>
          <a:p>
            <a:pPr lvl="1"/>
            <a:r>
              <a:rPr lang="en-US" dirty="0" smtClean="0"/>
              <a:t>easier </a:t>
            </a:r>
            <a:r>
              <a:rPr lang="en-US" dirty="0"/>
              <a:t>to analyze &amp; 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" y="1641513"/>
            <a:ext cx="2925914" cy="5216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53" y="1641513"/>
            <a:ext cx="6843290" cy="49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" y="1619481"/>
            <a:ext cx="4005516" cy="523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3" y="1619481"/>
            <a:ext cx="3001637" cy="11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2343"/>
            <a:ext cx="6205284" cy="12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01" y="1564395"/>
            <a:ext cx="4439091" cy="480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8" y="1564395"/>
            <a:ext cx="3963163" cy="4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7" y="1709910"/>
            <a:ext cx="9398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1" y="1837765"/>
            <a:ext cx="52959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89" y="425833"/>
            <a:ext cx="4622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 AND GOOD 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1" y="3734718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4" y="1619480"/>
            <a:ext cx="5348872" cy="4505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5" y="1619480"/>
            <a:ext cx="5296652" cy="30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 Application / CURRYING / 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1" y="1924430"/>
            <a:ext cx="4968609" cy="342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3" y="1924429"/>
            <a:ext cx="4679415" cy="45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3579</TotalTime>
  <Words>225</Words>
  <Application>Microsoft Macintosh PowerPoint</Application>
  <PresentationFormat>Widescreen</PresentationFormat>
  <Paragraphs>69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Impact</vt:lpstr>
      <vt:lpstr>Arial</vt:lpstr>
      <vt:lpstr>Main Event</vt:lpstr>
      <vt:lpstr>I am functional OO and You can Too!</vt:lpstr>
      <vt:lpstr>Functional Programming is great</vt:lpstr>
      <vt:lpstr>Functional Programming is great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Partial Application / CURRYING / Function Composition</vt:lpstr>
      <vt:lpstr>Partial Application / CURRYING / Function Composition</vt:lpstr>
      <vt:lpstr>Functions As First-Class Citizens</vt:lpstr>
      <vt:lpstr>Partial Application / CURRYING</vt:lpstr>
      <vt:lpstr>Partial Application / CURRYING</vt:lpstr>
      <vt:lpstr>Partial Application / CURRYING</vt:lpstr>
      <vt:lpstr>FUNCTION COMPOSITION</vt:lpstr>
      <vt:lpstr>FUNCTION COMPOSITION</vt:lpstr>
      <vt:lpstr>Functions As First-Class Citizens</vt:lpstr>
      <vt:lpstr>Partial Application / CURRYING / Function Composition</vt:lpstr>
      <vt:lpstr>Partial application</vt:lpstr>
      <vt:lpstr>IMMUTABILITY</vt:lpstr>
      <vt:lpstr>IMMUTABILITY</vt:lpstr>
      <vt:lpstr>IMMUTABILITY</vt:lpstr>
      <vt:lpstr>IMMUTABILITY</vt:lpstr>
      <vt:lpstr>IMMUTABILITY</vt:lpstr>
      <vt:lpstr>IMMUTABILITY</vt:lpstr>
      <vt:lpstr>Algebraic Data types</vt:lpstr>
      <vt:lpstr>Algebraic Data types</vt:lpstr>
      <vt:lpstr>MONADS</vt:lpstr>
      <vt:lpstr>Algebraic Data Types</vt:lpstr>
      <vt:lpstr>Algebraic Data Types</vt:lpstr>
      <vt:lpstr>Algebraic Data Types</vt:lpstr>
      <vt:lpstr>Algebraic Data Types</vt:lpstr>
      <vt:lpstr>MONADS</vt:lpstr>
      <vt:lpstr>Algebraic Data Types</vt:lpstr>
      <vt:lpstr>MONADS</vt:lpstr>
      <vt:lpstr>METAPROGRAMMING</vt:lpstr>
      <vt:lpstr>METAPROGRAMMING</vt:lpstr>
      <vt:lpstr>METAPROGRAMMING</vt:lpstr>
      <vt:lpstr>CONCLUSION</vt:lpstr>
      <vt:lpstr>GOOD LUCK AND GOOD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34</cp:revision>
  <dcterms:created xsi:type="dcterms:W3CDTF">2016-03-06T17:42:16Z</dcterms:created>
  <dcterms:modified xsi:type="dcterms:W3CDTF">2016-03-14T16:12:55Z</dcterms:modified>
</cp:coreProperties>
</file>